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57" r:id="rId5"/>
    <p:sldId id="256" r:id="rId6"/>
    <p:sldId id="260" r:id="rId7"/>
    <p:sldId id="261" r:id="rId8"/>
    <p:sldId id="262" r:id="rId9"/>
    <p:sldId id="263" r:id="rId10"/>
    <p:sldId id="295" r:id="rId1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7"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AC8096-765F-1F00-5551-E76A85CC22AB}" v="239" dt="2024-05-10T14:25:22.3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5" d="100"/>
          <a:sy n="115" d="100"/>
        </p:scale>
        <p:origin x="1338" y="96"/>
      </p:cViewPr>
      <p:guideLst>
        <p:guide orient="horz" pos="3317"/>
        <p:guide pos="3840"/>
      </p:guideLst>
    </p:cSldViewPr>
  </p:slideViewPr>
  <p:notesTextViewPr>
    <p:cViewPr>
      <p:scale>
        <a:sx n="1" d="1"/>
        <a:sy n="1" d="1"/>
      </p:scale>
      <p:origin x="0" y="0"/>
    </p:cViewPr>
  </p:notesTextViewPr>
  <p:notesViewPr>
    <p:cSldViewPr snapToGrid="0" showGuides="1">
      <p:cViewPr varScale="1">
        <p:scale>
          <a:sx n="87" d="100"/>
          <a:sy n="87" d="100"/>
        </p:scale>
        <p:origin x="5760" y="66"/>
      </p:cViewPr>
      <p:guideLst/>
    </p:cSldViewPr>
  </p:notesViewPr>
  <p:gridSpacing cx="72008" cy="72008"/>
</p:viewPr>
</file>

<file path=ppt/_rels/presentation.xml.rels>&#65279;<?xml version="1.0" encoding="utf-8"?><Relationships xmlns="http://schemas.openxmlformats.org/package/2006/relationships"><Relationship Type="http://schemas.openxmlformats.org/officeDocument/2006/relationships/slide" Target="slides/slide4.xml" Id="rId8" /><Relationship Type="http://schemas.openxmlformats.org/officeDocument/2006/relationships/handoutMaster" Target="handoutMasters/handoutMaster1.xml" Id="rId13" /><Relationship Type="http://schemas.openxmlformats.org/officeDocument/2006/relationships/customXml" Target="../customXml/item3.xml" Id="rId3" /><Relationship Type="http://schemas.openxmlformats.org/officeDocument/2006/relationships/slide" Target="slides/slide3.xml" Id="rId7" /><Relationship Type="http://schemas.openxmlformats.org/officeDocument/2006/relationships/notesMaster" Target="notesMasters/notesMaster1.xml" Id="rId12" /><Relationship Type="http://schemas.openxmlformats.org/officeDocument/2006/relationships/tableStyles" Target="tableStyles.xml" Id="rId17" /><Relationship Type="http://schemas.openxmlformats.org/officeDocument/2006/relationships/customXml" Target="../customXml/item2.xml" Id="rId2" /><Relationship Type="http://schemas.openxmlformats.org/officeDocument/2006/relationships/theme" Target="theme/theme1.xml" Id="rId16" /><Relationship Type="http://schemas.openxmlformats.org/officeDocument/2006/relationships/customXml" Target="../customXml/item1.xml" Id="rId1" /><Relationship Type="http://schemas.openxmlformats.org/officeDocument/2006/relationships/slide" Target="slides/slide2.xml" Id="rId6" /><Relationship Type="http://schemas.openxmlformats.org/officeDocument/2006/relationships/slide" Target="slides/slide7.xml" Id="rId11" /><Relationship Type="http://schemas.openxmlformats.org/officeDocument/2006/relationships/slide" Target="slides/slide1.xml" Id="rId5" /><Relationship Type="http://schemas.openxmlformats.org/officeDocument/2006/relationships/viewProps" Target="viewProps.xml" Id="rId15" /><Relationship Type="http://schemas.openxmlformats.org/officeDocument/2006/relationships/slide" Target="slides/slide6.xml" Id="rId10" /><Relationship Type="http://schemas.microsoft.com/office/2015/10/relationships/revisionInfo" Target="revisionInfo.xml" Id="rId19" /><Relationship Type="http://schemas.openxmlformats.org/officeDocument/2006/relationships/slideMaster" Target="slideMasters/slideMaster1.xml" Id="rId4" /><Relationship Type="http://schemas.openxmlformats.org/officeDocument/2006/relationships/slide" Target="slides/slide5.xml" Id="rId9" /><Relationship Type="http://schemas.openxmlformats.org/officeDocument/2006/relationships/presProps" Target="presProps.xml" Id="rId14"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4C68F90-0506-FC20-2CD6-B9F71CB008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A16F20AB-17F6-A101-0500-8E6C0F2D5B1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1F6BC21-943F-44A2-A5BE-B1B34C2D7C5E}" type="datetimeFigureOut">
              <a:rPr lang="es-CO" smtClean="0"/>
              <a:t>10/05/2024</a:t>
            </a:fld>
            <a:endParaRPr lang="es-CO"/>
          </a:p>
        </p:txBody>
      </p:sp>
      <p:sp>
        <p:nvSpPr>
          <p:cNvPr id="4" name="Marcador de pie de página 3">
            <a:extLst>
              <a:ext uri="{FF2B5EF4-FFF2-40B4-BE49-F238E27FC236}">
                <a16:creationId xmlns:a16="http://schemas.microsoft.com/office/drawing/2014/main" id="{2007D2EF-C666-A786-04D9-96DC278B60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8113F6E1-622E-4123-9E9E-C234AAE91A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F5F23C-5D6F-4766-8C08-F09128B1A462}" type="slidenum">
              <a:rPr lang="es-CO" smtClean="0"/>
              <a:t>‹Nº›</a:t>
            </a:fld>
            <a:endParaRPr lang="es-CO"/>
          </a:p>
        </p:txBody>
      </p:sp>
    </p:spTree>
    <p:extLst>
      <p:ext uri="{BB962C8B-B14F-4D97-AF65-F5344CB8AC3E}">
        <p14:creationId xmlns:p14="http://schemas.microsoft.com/office/powerpoint/2010/main" val="159064217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CD9F43-A600-4C99-AAE1-F1AAAACC4D33}" type="datetimeFigureOut">
              <a:rPr lang="es-CO" smtClean="0"/>
              <a:t>10/05/2024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0B3D0-371B-474C-8D73-3DC3D0845CF1}" type="slidenum">
              <a:rPr lang="es-CO" smtClean="0"/>
              <a:t>‹Nº›</a:t>
            </a:fld>
            <a:endParaRPr lang="es-CO"/>
          </a:p>
        </p:txBody>
      </p:sp>
    </p:spTree>
    <p:extLst>
      <p:ext uri="{BB962C8B-B14F-4D97-AF65-F5344CB8AC3E}">
        <p14:creationId xmlns:p14="http://schemas.microsoft.com/office/powerpoint/2010/main" val="2670674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opósito superi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BDF8DB-991A-1403-71B7-5FC0CC95C343}"/>
              </a:ext>
            </a:extLst>
          </p:cNvPr>
          <p:cNvSpPr>
            <a:spLocks noGrp="1"/>
          </p:cNvSpPr>
          <p:nvPr>
            <p:ph type="title" hasCustomPrompt="1"/>
          </p:nvPr>
        </p:nvSpPr>
        <p:spPr>
          <a:xfrm>
            <a:off x="5375695" y="2510288"/>
            <a:ext cx="8676735" cy="1475028"/>
          </a:xfrm>
        </p:spPr>
        <p:txBody>
          <a:bodyPr/>
          <a:lstStyle>
            <a:lvl1pPr>
              <a:defRPr sz="6000" b="1"/>
            </a:lvl1pPr>
          </a:lstStyle>
          <a:p>
            <a:r>
              <a:rPr lang="es-ES" dirty="0"/>
              <a:t>Título</a:t>
            </a:r>
            <a:endParaRPr lang="es-CO" dirty="0"/>
          </a:p>
        </p:txBody>
      </p:sp>
    </p:spTree>
    <p:extLst>
      <p:ext uri="{BB962C8B-B14F-4D97-AF65-F5344CB8AC3E}">
        <p14:creationId xmlns:p14="http://schemas.microsoft.com/office/powerpoint/2010/main" val="3244240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ítulo vertical y 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Marcador de texto 8">
            <a:extLst>
              <a:ext uri="{FF2B5EF4-FFF2-40B4-BE49-F238E27FC236}">
                <a16:creationId xmlns:a16="http://schemas.microsoft.com/office/drawing/2014/main" id="{AB02FEF6-2EE5-CEB5-F697-9A6F79ADCA64}"/>
              </a:ext>
            </a:extLst>
          </p:cNvPr>
          <p:cNvSpPr>
            <a:spLocks noGrp="1"/>
          </p:cNvSpPr>
          <p:nvPr>
            <p:ph type="body" sz="quarter" idx="10" hasCustomPrompt="1"/>
          </p:nvPr>
        </p:nvSpPr>
        <p:spPr>
          <a:xfrm>
            <a:off x="431800" y="2173288"/>
            <a:ext cx="4830763" cy="1863725"/>
          </a:xfrm>
          <a:prstGeom prst="rect">
            <a:avLst/>
          </a:prstGeom>
        </p:spPr>
        <p:txBody>
          <a:bodyPr/>
          <a:lstStyle>
            <a:lvl1pPr marL="0" indent="0">
              <a:buNone/>
              <a:defRPr sz="5400" b="1">
                <a:solidFill>
                  <a:schemeClr val="bg1"/>
                </a:solidFill>
              </a:defRPr>
            </a:lvl1pPr>
          </a:lstStyle>
          <a:p>
            <a:pPr lvl="0"/>
            <a:r>
              <a:rPr lang="es-CO" dirty="0"/>
              <a:t>Título o frase destacada</a:t>
            </a:r>
          </a:p>
        </p:txBody>
      </p:sp>
      <p:sp>
        <p:nvSpPr>
          <p:cNvPr id="8" name="Marcador de texto 15">
            <a:extLst>
              <a:ext uri="{FF2B5EF4-FFF2-40B4-BE49-F238E27FC236}">
                <a16:creationId xmlns:a16="http://schemas.microsoft.com/office/drawing/2014/main" id="{9B66D2FE-DFF9-480F-36F2-6EBE69714654}"/>
              </a:ext>
            </a:extLst>
          </p:cNvPr>
          <p:cNvSpPr>
            <a:spLocks noGrp="1"/>
          </p:cNvSpPr>
          <p:nvPr>
            <p:ph type="body" sz="quarter" idx="11" hasCustomPrompt="1"/>
          </p:nvPr>
        </p:nvSpPr>
        <p:spPr>
          <a:xfrm>
            <a:off x="7824877" y="2260061"/>
            <a:ext cx="3777651" cy="2208422"/>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p:txBody>
      </p:sp>
      <p:sp>
        <p:nvSpPr>
          <p:cNvPr id="10" name="Marcador de texto 9">
            <a:extLst>
              <a:ext uri="{FF2B5EF4-FFF2-40B4-BE49-F238E27FC236}">
                <a16:creationId xmlns:a16="http://schemas.microsoft.com/office/drawing/2014/main" id="{6AA2437A-70C2-CC61-C06F-2AB65A883A66}"/>
              </a:ext>
            </a:extLst>
          </p:cNvPr>
          <p:cNvSpPr>
            <a:spLocks noGrp="1"/>
          </p:cNvSpPr>
          <p:nvPr>
            <p:ph type="body" sz="quarter" idx="12" hasCustomPrompt="1"/>
          </p:nvPr>
        </p:nvSpPr>
        <p:spPr>
          <a:xfrm>
            <a:off x="7780337" y="1267904"/>
            <a:ext cx="3813175" cy="793750"/>
          </a:xfrm>
          <a:prstGeom prst="rect">
            <a:avLst/>
          </a:prstGeom>
        </p:spPr>
        <p:txBody>
          <a:bodyPr/>
          <a:lstStyle>
            <a:lvl1pPr marL="0" indent="0">
              <a:buNone/>
              <a:defRPr sz="3600" b="1">
                <a:solidFill>
                  <a:srgbClr val="CC0000"/>
                </a:solidFill>
              </a:defRPr>
            </a:lvl1pPr>
          </a:lstStyle>
          <a:p>
            <a:pPr lvl="0"/>
            <a:r>
              <a:rPr lang="es-CO" dirty="0"/>
              <a:t>Subtítulo</a:t>
            </a:r>
          </a:p>
        </p:txBody>
      </p:sp>
    </p:spTree>
    <p:extLst>
      <p:ext uri="{BB962C8B-B14F-4D97-AF65-F5344CB8AC3E}">
        <p14:creationId xmlns:p14="http://schemas.microsoft.com/office/powerpoint/2010/main" val="3606283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40629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9560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682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B8C21E-532C-C5D0-935E-3A164DCDFCAF}"/>
              </a:ext>
            </a:extLst>
          </p:cNvPr>
          <p:cNvSpPr>
            <a:spLocks noGrp="1"/>
          </p:cNvSpPr>
          <p:nvPr>
            <p:ph type="title" hasCustomPrompt="1"/>
          </p:nvPr>
        </p:nvSpPr>
        <p:spPr>
          <a:xfrm>
            <a:off x="1757632" y="2303254"/>
            <a:ext cx="8676735" cy="1475028"/>
          </a:xfrm>
        </p:spPr>
        <p:txBody>
          <a:bodyPr/>
          <a:lstStyle>
            <a:lvl1pPr algn="ctr">
              <a:defRPr sz="9600" b="1" i="1">
                <a:latin typeface="+mn-lt"/>
              </a:defRPr>
            </a:lvl1pPr>
          </a:lstStyle>
          <a:p>
            <a:r>
              <a:rPr lang="es-CO" dirty="0"/>
              <a:t>¡Gracias!</a:t>
            </a:r>
          </a:p>
        </p:txBody>
      </p:sp>
    </p:spTree>
    <p:extLst>
      <p:ext uri="{BB962C8B-B14F-4D97-AF65-F5344CB8AC3E}">
        <p14:creationId xmlns:p14="http://schemas.microsoft.com/office/powerpoint/2010/main" val="1494433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ntenido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01082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B96B1656-A6B8-1215-3CA8-C6D22138F010}"/>
              </a:ext>
            </a:extLst>
          </p:cNvPr>
          <p:cNvSpPr>
            <a:spLocks noGrp="1"/>
          </p:cNvSpPr>
          <p:nvPr>
            <p:ph type="body" sz="quarter" idx="10" hasCustomPrompt="1"/>
          </p:nvPr>
        </p:nvSpPr>
        <p:spPr>
          <a:xfrm>
            <a:off x="3027392" y="2812961"/>
            <a:ext cx="6522049" cy="1482725"/>
          </a:xfrm>
          <a:prstGeom prst="rect">
            <a:avLst/>
          </a:prstGeom>
        </p:spPr>
        <p:txBody>
          <a:bodyPr/>
          <a:lstStyle>
            <a:lvl1pPr marL="0" indent="0" algn="ctr">
              <a:buNone/>
              <a:defRPr sz="4800" b="1">
                <a:solidFill>
                  <a:schemeClr val="bg1"/>
                </a:solidFill>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CO" dirty="0"/>
              <a:t>Título o frase destacada</a:t>
            </a:r>
          </a:p>
          <a:p>
            <a:pPr lvl="0"/>
            <a:endParaRPr lang="es-CO" dirty="0"/>
          </a:p>
        </p:txBody>
      </p:sp>
    </p:spTree>
    <p:extLst>
      <p:ext uri="{BB962C8B-B14F-4D97-AF65-F5344CB8AC3E}">
        <p14:creationId xmlns:p14="http://schemas.microsoft.com/office/powerpoint/2010/main" val="37600468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34D1805F-E672-E93D-389A-76E26650E16A}"/>
              </a:ext>
            </a:extLst>
          </p:cNvPr>
          <p:cNvSpPr>
            <a:spLocks noGrp="1"/>
          </p:cNvSpPr>
          <p:nvPr>
            <p:ph type="body" sz="quarter" idx="10" hasCustomPrompt="1"/>
          </p:nvPr>
        </p:nvSpPr>
        <p:spPr>
          <a:xfrm>
            <a:off x="2958381" y="2687637"/>
            <a:ext cx="6522049" cy="1482725"/>
          </a:xfrm>
          <a:prstGeom prst="rect">
            <a:avLst/>
          </a:prstGeom>
        </p:spPr>
        <p:txBody>
          <a:bodyPr/>
          <a:lstStyle>
            <a:lvl1pPr marL="0" indent="0" algn="ctr">
              <a:buNone/>
              <a:defRPr sz="4800" b="1">
                <a:solidFill>
                  <a:schemeClr val="bg1"/>
                </a:solidFill>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CO" dirty="0"/>
              <a:t>Título o frase destacada</a:t>
            </a:r>
          </a:p>
          <a:p>
            <a:pPr lvl="0"/>
            <a:endParaRPr lang="es-CO" dirty="0"/>
          </a:p>
        </p:txBody>
      </p:sp>
    </p:spTree>
    <p:extLst>
      <p:ext uri="{BB962C8B-B14F-4D97-AF65-F5344CB8AC3E}">
        <p14:creationId xmlns:p14="http://schemas.microsoft.com/office/powerpoint/2010/main" val="1097770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de la presenta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39971952-EFAB-C2DE-8CAF-9899615480DD}"/>
              </a:ext>
            </a:extLst>
          </p:cNvPr>
          <p:cNvSpPr>
            <a:spLocks noGrp="1"/>
          </p:cNvSpPr>
          <p:nvPr>
            <p:ph type="subTitle" idx="1" hasCustomPrompt="1"/>
          </p:nvPr>
        </p:nvSpPr>
        <p:spPr>
          <a:xfrm>
            <a:off x="629728" y="2348795"/>
            <a:ext cx="3312543" cy="1080205"/>
          </a:xfrm>
          <a:prstGeom prst="rect">
            <a:avLst/>
          </a:prstGeom>
        </p:spPr>
        <p:txBody>
          <a:bodyPr/>
          <a:lstStyle>
            <a:lvl1pPr marL="0" indent="0" algn="l">
              <a:buNone/>
              <a:defRPr sz="4800" b="1" i="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dirty="0"/>
              <a:t>Título</a:t>
            </a:r>
            <a:endParaRPr lang="es-CO" dirty="0"/>
          </a:p>
        </p:txBody>
      </p:sp>
      <p:sp>
        <p:nvSpPr>
          <p:cNvPr id="11" name="Marcador de texto 10">
            <a:extLst>
              <a:ext uri="{FF2B5EF4-FFF2-40B4-BE49-F238E27FC236}">
                <a16:creationId xmlns:a16="http://schemas.microsoft.com/office/drawing/2014/main" id="{017E751F-8ABA-9C01-E829-11DCCE265AC4}"/>
              </a:ext>
            </a:extLst>
          </p:cNvPr>
          <p:cNvSpPr>
            <a:spLocks noGrp="1"/>
          </p:cNvSpPr>
          <p:nvPr>
            <p:ph type="body" sz="quarter" idx="10" hasCustomPrompt="1"/>
          </p:nvPr>
        </p:nvSpPr>
        <p:spPr>
          <a:xfrm>
            <a:off x="629220" y="3536096"/>
            <a:ext cx="3311525" cy="560387"/>
          </a:xfrm>
          <a:prstGeom prst="rect">
            <a:avLst/>
          </a:prstGeom>
        </p:spPr>
        <p:txBody>
          <a:bodyPr/>
          <a:lstStyle>
            <a:lvl1pPr marL="0" indent="0">
              <a:buNone/>
              <a:defRPr sz="2400">
                <a:solidFill>
                  <a:schemeClr val="bg1"/>
                </a:solidFill>
              </a:defRPr>
            </a:lvl1pPr>
          </a:lstStyle>
          <a:p>
            <a:pPr lvl="0"/>
            <a:r>
              <a:rPr lang="es-MX" dirty="0"/>
              <a:t>Subtítulo</a:t>
            </a:r>
            <a:endParaRPr lang="es-CO" dirty="0"/>
          </a:p>
        </p:txBody>
      </p:sp>
      <p:sp>
        <p:nvSpPr>
          <p:cNvPr id="13" name="Marcador de texto 12">
            <a:extLst>
              <a:ext uri="{FF2B5EF4-FFF2-40B4-BE49-F238E27FC236}">
                <a16:creationId xmlns:a16="http://schemas.microsoft.com/office/drawing/2014/main" id="{FC100D63-F13D-DBD5-44FC-CE5965976133}"/>
              </a:ext>
            </a:extLst>
          </p:cNvPr>
          <p:cNvSpPr>
            <a:spLocks noGrp="1"/>
          </p:cNvSpPr>
          <p:nvPr>
            <p:ph type="body" sz="quarter" idx="11" hasCustomPrompt="1"/>
          </p:nvPr>
        </p:nvSpPr>
        <p:spPr>
          <a:xfrm>
            <a:off x="628650" y="4546091"/>
            <a:ext cx="3311525" cy="492125"/>
          </a:xfrm>
          <a:prstGeom prst="rect">
            <a:avLst/>
          </a:prstGeom>
        </p:spPr>
        <p:txBody>
          <a:bodyPr/>
          <a:lstStyle>
            <a:lvl1pPr marL="0" indent="0">
              <a:buNone/>
              <a:defRPr sz="2000">
                <a:solidFill>
                  <a:schemeClr val="bg1"/>
                </a:solidFill>
              </a:defRPr>
            </a:lvl1pPr>
          </a:lstStyle>
          <a:p>
            <a:pPr lvl="0"/>
            <a:r>
              <a:rPr lang="es-MX" dirty="0"/>
              <a:t>Responsable</a:t>
            </a:r>
            <a:endParaRPr lang="es-CO" dirty="0"/>
          </a:p>
        </p:txBody>
      </p:sp>
      <p:sp>
        <p:nvSpPr>
          <p:cNvPr id="14" name="Marcador de texto 12">
            <a:extLst>
              <a:ext uri="{FF2B5EF4-FFF2-40B4-BE49-F238E27FC236}">
                <a16:creationId xmlns:a16="http://schemas.microsoft.com/office/drawing/2014/main" id="{EA428A5E-2FFA-5CDC-48A8-A9446198ECBC}"/>
              </a:ext>
            </a:extLst>
          </p:cNvPr>
          <p:cNvSpPr>
            <a:spLocks noGrp="1"/>
          </p:cNvSpPr>
          <p:nvPr>
            <p:ph type="body" sz="quarter" idx="12" hasCustomPrompt="1"/>
          </p:nvPr>
        </p:nvSpPr>
        <p:spPr>
          <a:xfrm>
            <a:off x="628649" y="5129812"/>
            <a:ext cx="3311525" cy="492125"/>
          </a:xfrm>
          <a:prstGeom prst="rect">
            <a:avLst/>
          </a:prstGeom>
        </p:spPr>
        <p:txBody>
          <a:bodyPr/>
          <a:lstStyle>
            <a:lvl1pPr marL="0" indent="0">
              <a:buNone/>
              <a:defRPr sz="2000">
                <a:solidFill>
                  <a:schemeClr val="bg1"/>
                </a:solidFill>
              </a:defRPr>
            </a:lvl1pPr>
          </a:lstStyle>
          <a:p>
            <a:pPr lvl="0"/>
            <a:r>
              <a:rPr lang="es-MX" dirty="0"/>
              <a:t>Cargo</a:t>
            </a:r>
            <a:endParaRPr lang="es-CO" dirty="0"/>
          </a:p>
        </p:txBody>
      </p:sp>
      <p:sp>
        <p:nvSpPr>
          <p:cNvPr id="15" name="Marcador de texto 12">
            <a:extLst>
              <a:ext uri="{FF2B5EF4-FFF2-40B4-BE49-F238E27FC236}">
                <a16:creationId xmlns:a16="http://schemas.microsoft.com/office/drawing/2014/main" id="{C27E94AC-C32C-40B0-7C4C-DBC0C392E193}"/>
              </a:ext>
            </a:extLst>
          </p:cNvPr>
          <p:cNvSpPr>
            <a:spLocks noGrp="1"/>
          </p:cNvSpPr>
          <p:nvPr>
            <p:ph type="body" sz="quarter" idx="13" hasCustomPrompt="1"/>
          </p:nvPr>
        </p:nvSpPr>
        <p:spPr>
          <a:xfrm>
            <a:off x="628648" y="5713533"/>
            <a:ext cx="3311525" cy="492125"/>
          </a:xfrm>
          <a:prstGeom prst="rect">
            <a:avLst/>
          </a:prstGeom>
        </p:spPr>
        <p:txBody>
          <a:bodyPr/>
          <a:lstStyle>
            <a:lvl1pPr marL="0" indent="0">
              <a:buNone/>
              <a:defRPr sz="2000">
                <a:solidFill>
                  <a:schemeClr val="bg1"/>
                </a:solidFill>
              </a:defRPr>
            </a:lvl1pPr>
          </a:lstStyle>
          <a:p>
            <a:pPr lvl="0"/>
            <a:r>
              <a:rPr lang="es-MX" dirty="0"/>
              <a:t>Área</a:t>
            </a:r>
            <a:endParaRPr lang="es-CO" dirty="0"/>
          </a:p>
        </p:txBody>
      </p:sp>
      <p:sp>
        <p:nvSpPr>
          <p:cNvPr id="16" name="Marcador de texto 12">
            <a:extLst>
              <a:ext uri="{FF2B5EF4-FFF2-40B4-BE49-F238E27FC236}">
                <a16:creationId xmlns:a16="http://schemas.microsoft.com/office/drawing/2014/main" id="{EAB97E77-5710-A711-3995-F1BB443B4CA6}"/>
              </a:ext>
            </a:extLst>
          </p:cNvPr>
          <p:cNvSpPr>
            <a:spLocks noGrp="1"/>
          </p:cNvSpPr>
          <p:nvPr>
            <p:ph type="body" sz="quarter" idx="14" hasCustomPrompt="1"/>
          </p:nvPr>
        </p:nvSpPr>
        <p:spPr>
          <a:xfrm>
            <a:off x="4084967" y="5837567"/>
            <a:ext cx="1772370" cy="368091"/>
          </a:xfrm>
          <a:prstGeom prst="rect">
            <a:avLst/>
          </a:prstGeom>
        </p:spPr>
        <p:txBody>
          <a:bodyPr/>
          <a:lstStyle>
            <a:lvl1pPr marL="0" indent="0">
              <a:buNone/>
              <a:defRPr sz="2000">
                <a:solidFill>
                  <a:schemeClr val="bg1"/>
                </a:solidFill>
              </a:defRPr>
            </a:lvl1pPr>
          </a:lstStyle>
          <a:p>
            <a:pPr lvl="0"/>
            <a:r>
              <a:rPr lang="es-MX" dirty="0"/>
              <a:t>Fecha | Ciudad</a:t>
            </a:r>
            <a:endParaRPr lang="es-CO" dirty="0"/>
          </a:p>
        </p:txBody>
      </p:sp>
    </p:spTree>
    <p:extLst>
      <p:ext uri="{BB962C8B-B14F-4D97-AF65-F5344CB8AC3E}">
        <p14:creationId xmlns:p14="http://schemas.microsoft.com/office/powerpoint/2010/main" val="80147579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5B46886B-6E94-D3EF-4127-BE6F08352253}"/>
              </a:ext>
            </a:extLst>
          </p:cNvPr>
          <p:cNvSpPr>
            <a:spLocks noGrp="1"/>
          </p:cNvSpPr>
          <p:nvPr>
            <p:ph type="body" sz="quarter" idx="10" hasCustomPrompt="1"/>
          </p:nvPr>
        </p:nvSpPr>
        <p:spPr>
          <a:xfrm>
            <a:off x="6096000" y="2621891"/>
            <a:ext cx="4562475" cy="1406525"/>
          </a:xfrm>
          <a:prstGeom prst="rect">
            <a:avLst/>
          </a:prstGeom>
        </p:spPr>
        <p:txBody>
          <a:bodyPr/>
          <a:lstStyle>
            <a:lvl1pPr marL="0" indent="0">
              <a:buNone/>
              <a:defRPr sz="7200" b="1">
                <a:solidFill>
                  <a:schemeClr val="bg1"/>
                </a:solidFill>
              </a:defRPr>
            </a:lvl1pPr>
          </a:lstStyle>
          <a:p>
            <a:pPr lvl="0"/>
            <a:r>
              <a:rPr lang="es-ES" dirty="0"/>
              <a:t>Subtítulo</a:t>
            </a:r>
            <a:endParaRPr lang="es-CO" dirty="0"/>
          </a:p>
        </p:txBody>
      </p:sp>
    </p:spTree>
    <p:extLst>
      <p:ext uri="{BB962C8B-B14F-4D97-AF65-F5344CB8AC3E}">
        <p14:creationId xmlns:p14="http://schemas.microsoft.com/office/powerpoint/2010/main" val="248639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296C5DE3-A736-0700-2E9F-52B7D4BD7326}"/>
              </a:ext>
            </a:extLst>
          </p:cNvPr>
          <p:cNvSpPr>
            <a:spLocks noGrp="1"/>
          </p:cNvSpPr>
          <p:nvPr>
            <p:ph type="body" sz="quarter" idx="10" hasCustomPrompt="1"/>
          </p:nvPr>
        </p:nvSpPr>
        <p:spPr>
          <a:xfrm>
            <a:off x="431800" y="2173288"/>
            <a:ext cx="4830763" cy="1863725"/>
          </a:xfrm>
          <a:prstGeom prst="rect">
            <a:avLst/>
          </a:prstGeom>
        </p:spPr>
        <p:txBody>
          <a:bodyPr/>
          <a:lstStyle>
            <a:lvl1pPr marL="0" indent="0">
              <a:buNone/>
              <a:defRPr sz="5400" b="1">
                <a:solidFill>
                  <a:schemeClr val="bg1"/>
                </a:solidFill>
              </a:defRPr>
            </a:lvl1pPr>
          </a:lstStyle>
          <a:p>
            <a:pPr lvl="0"/>
            <a:r>
              <a:rPr lang="es-CO" dirty="0"/>
              <a:t>Título o frase destacada</a:t>
            </a:r>
          </a:p>
        </p:txBody>
      </p:sp>
      <p:sp>
        <p:nvSpPr>
          <p:cNvPr id="16" name="Marcador de texto 15">
            <a:extLst>
              <a:ext uri="{FF2B5EF4-FFF2-40B4-BE49-F238E27FC236}">
                <a16:creationId xmlns:a16="http://schemas.microsoft.com/office/drawing/2014/main" id="{B485029B-EE4E-1C0E-0C22-F8A6F7F1BBD8}"/>
              </a:ext>
            </a:extLst>
          </p:cNvPr>
          <p:cNvSpPr>
            <a:spLocks noGrp="1"/>
          </p:cNvSpPr>
          <p:nvPr>
            <p:ph type="body" sz="quarter" idx="11" hasCustomPrompt="1"/>
          </p:nvPr>
        </p:nvSpPr>
        <p:spPr>
          <a:xfrm>
            <a:off x="7824877" y="2260061"/>
            <a:ext cx="3777651" cy="2208422"/>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p:txBody>
      </p:sp>
    </p:spTree>
    <p:extLst>
      <p:ext uri="{BB962C8B-B14F-4D97-AF65-F5344CB8AC3E}">
        <p14:creationId xmlns:p14="http://schemas.microsoft.com/office/powerpoint/2010/main" val="762669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Marcador de texto 10">
            <a:extLst>
              <a:ext uri="{FF2B5EF4-FFF2-40B4-BE49-F238E27FC236}">
                <a16:creationId xmlns:a16="http://schemas.microsoft.com/office/drawing/2014/main" id="{AD07A0AB-662E-5CE6-C553-30E0CEC120DA}"/>
              </a:ext>
            </a:extLst>
          </p:cNvPr>
          <p:cNvSpPr>
            <a:spLocks noGrp="1"/>
          </p:cNvSpPr>
          <p:nvPr>
            <p:ph type="body" sz="quarter" idx="10" hasCustomPrompt="1"/>
          </p:nvPr>
        </p:nvSpPr>
        <p:spPr>
          <a:xfrm>
            <a:off x="322055" y="1484312"/>
            <a:ext cx="5021024" cy="1944687"/>
          </a:xfrm>
          <a:prstGeom prst="rect">
            <a:avLst/>
          </a:prstGeom>
        </p:spPr>
        <p:txBody>
          <a:bodyPr/>
          <a:lstStyle>
            <a:lvl1pPr marL="0" indent="0">
              <a:buNone/>
              <a:defRPr sz="6000" b="1">
                <a:solidFill>
                  <a:srgbClr val="CC0000"/>
                </a:solidFill>
              </a:defRPr>
            </a:lvl1pPr>
          </a:lstStyle>
          <a:p>
            <a:pPr lvl="0"/>
            <a:r>
              <a:rPr lang="es-ES" dirty="0"/>
              <a:t>Título o frase destacada</a:t>
            </a:r>
            <a:endParaRPr lang="es-CO" dirty="0"/>
          </a:p>
        </p:txBody>
      </p:sp>
      <p:sp>
        <p:nvSpPr>
          <p:cNvPr id="13" name="Marcador de posición de imagen 12">
            <a:extLst>
              <a:ext uri="{FF2B5EF4-FFF2-40B4-BE49-F238E27FC236}">
                <a16:creationId xmlns:a16="http://schemas.microsoft.com/office/drawing/2014/main" id="{0CDD9B4A-6379-9144-511A-DF20328FE729}"/>
              </a:ext>
            </a:extLst>
          </p:cNvPr>
          <p:cNvSpPr>
            <a:spLocks noGrp="1"/>
          </p:cNvSpPr>
          <p:nvPr>
            <p:ph type="pic" sz="quarter" idx="11"/>
          </p:nvPr>
        </p:nvSpPr>
        <p:spPr>
          <a:xfrm>
            <a:off x="6848923" y="1182389"/>
            <a:ext cx="5021023" cy="2682875"/>
          </a:xfrm>
          <a:prstGeom prst="rect">
            <a:avLst/>
          </a:prstGeom>
        </p:spPr>
        <p:txBody>
          <a:bodyPr/>
          <a:lstStyle/>
          <a:p>
            <a:endParaRPr lang="es-CO"/>
          </a:p>
        </p:txBody>
      </p:sp>
      <p:sp>
        <p:nvSpPr>
          <p:cNvPr id="15" name="Marcador de texto 14">
            <a:extLst>
              <a:ext uri="{FF2B5EF4-FFF2-40B4-BE49-F238E27FC236}">
                <a16:creationId xmlns:a16="http://schemas.microsoft.com/office/drawing/2014/main" id="{5B795C97-3882-2552-ECCB-7AE67E7549F3}"/>
              </a:ext>
            </a:extLst>
          </p:cNvPr>
          <p:cNvSpPr>
            <a:spLocks noGrp="1"/>
          </p:cNvSpPr>
          <p:nvPr>
            <p:ph type="body" sz="quarter" idx="12" hasCustomPrompt="1"/>
          </p:nvPr>
        </p:nvSpPr>
        <p:spPr>
          <a:xfrm>
            <a:off x="6823075" y="4140200"/>
            <a:ext cx="5046663" cy="1466850"/>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Tree>
    <p:extLst>
      <p:ext uri="{BB962C8B-B14F-4D97-AF65-F5344CB8AC3E}">
        <p14:creationId xmlns:p14="http://schemas.microsoft.com/office/powerpoint/2010/main" val="3595250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Marcador de texto 10">
            <a:extLst>
              <a:ext uri="{FF2B5EF4-FFF2-40B4-BE49-F238E27FC236}">
                <a16:creationId xmlns:a16="http://schemas.microsoft.com/office/drawing/2014/main" id="{EC661E56-B999-C2E4-E72E-E5F04B740AEA}"/>
              </a:ext>
            </a:extLst>
          </p:cNvPr>
          <p:cNvSpPr>
            <a:spLocks noGrp="1"/>
          </p:cNvSpPr>
          <p:nvPr>
            <p:ph type="body" sz="quarter" idx="10" hasCustomPrompt="1"/>
          </p:nvPr>
        </p:nvSpPr>
        <p:spPr>
          <a:xfrm>
            <a:off x="2236579" y="255587"/>
            <a:ext cx="9488695" cy="1554163"/>
          </a:xfrm>
          <a:prstGeom prst="rect">
            <a:avLst/>
          </a:prstGeom>
        </p:spPr>
        <p:txBody>
          <a:bodyPr/>
          <a:lstStyle>
            <a:lvl1pPr marL="0" indent="0">
              <a:buNone/>
              <a:defRPr sz="6000" b="1">
                <a:solidFill>
                  <a:srgbClr val="CC0000"/>
                </a:solidFill>
              </a:defRPr>
            </a:lvl1pPr>
          </a:lstStyle>
          <a:p>
            <a:pPr lvl="0"/>
            <a:r>
              <a:rPr lang="es-ES" dirty="0"/>
              <a:t>Título o frase destacada</a:t>
            </a:r>
            <a:endParaRPr lang="es-CO" dirty="0"/>
          </a:p>
        </p:txBody>
      </p:sp>
      <p:sp>
        <p:nvSpPr>
          <p:cNvPr id="6" name="Marcador de texto 10">
            <a:extLst>
              <a:ext uri="{FF2B5EF4-FFF2-40B4-BE49-F238E27FC236}">
                <a16:creationId xmlns:a16="http://schemas.microsoft.com/office/drawing/2014/main" id="{034D2FC1-1CB5-C8FA-8346-634CE7D24BA0}"/>
              </a:ext>
            </a:extLst>
          </p:cNvPr>
          <p:cNvSpPr>
            <a:spLocks noGrp="1"/>
          </p:cNvSpPr>
          <p:nvPr>
            <p:ph type="body" sz="quarter" idx="12" hasCustomPrompt="1"/>
          </p:nvPr>
        </p:nvSpPr>
        <p:spPr>
          <a:xfrm>
            <a:off x="933451" y="2262188"/>
            <a:ext cx="4668837" cy="3195637"/>
          </a:xfrm>
          <a:prstGeom prst="rect">
            <a:avLst/>
          </a:prstGeom>
        </p:spPr>
        <p:txBody>
          <a:bodyPr/>
          <a:lstStyle>
            <a:lvl1pPr marL="0" indent="0">
              <a:buNone/>
              <a:defRPr sz="1600">
                <a:solidFill>
                  <a:schemeClr val="bg1">
                    <a:lumMod val="50000"/>
                  </a:schemeClr>
                </a:solidFill>
              </a:defRPr>
            </a:lvl1pPr>
          </a:lstStyle>
          <a:p>
            <a:pPr marL="0" lvl="0" indent="0" algn="just" defTabSz="914400" rtl="0" eaLnBrk="1" latinLnBrk="0" hangingPunct="1">
              <a:lnSpc>
                <a:spcPct val="90000"/>
              </a:lnSpc>
              <a:spcBef>
                <a:spcPts val="1000"/>
              </a:spcBef>
              <a:buFont typeface="Arial" panose="020B0604020202020204" pitchFamily="34" charset="0"/>
              <a:buNone/>
            </a:pPr>
            <a:r>
              <a:rPr lang="es-ES" dirty="0"/>
              <a:t>Esta página será utilizada para presentar información general. Debe ser un resumen o palabras clave de lo que se tratará en la exposición y no debe tener errores de ortografía.</a:t>
            </a:r>
          </a:p>
          <a:p>
            <a:pPr marL="0" lvl="0" indent="0" algn="just" defTabSz="914400" rtl="0" eaLnBrk="1" latinLnBrk="0" hangingPunct="1">
              <a:lnSpc>
                <a:spcPct val="90000"/>
              </a:lnSpc>
              <a:spcBef>
                <a:spcPts val="1000"/>
              </a:spcBef>
              <a:buFont typeface="Arial" panose="020B0604020202020204" pitchFamily="34" charset="0"/>
              <a:buNone/>
            </a:pPr>
            <a:r>
              <a:rPr lang="es-ES" dirty="0"/>
              <a:t>En ningún caso se deben presentar diapositivas con más de 10 renglones de texto.</a:t>
            </a:r>
          </a:p>
          <a:p>
            <a:pPr lvl="0"/>
            <a:endParaRPr lang="es-CO" dirty="0"/>
          </a:p>
        </p:txBody>
      </p:sp>
      <p:sp>
        <p:nvSpPr>
          <p:cNvPr id="7" name="Marcador de posición de imagen 12">
            <a:extLst>
              <a:ext uri="{FF2B5EF4-FFF2-40B4-BE49-F238E27FC236}">
                <a16:creationId xmlns:a16="http://schemas.microsoft.com/office/drawing/2014/main" id="{BE5576E3-3FD6-538A-FA23-8963071B14E3}"/>
              </a:ext>
            </a:extLst>
          </p:cNvPr>
          <p:cNvSpPr>
            <a:spLocks noGrp="1"/>
          </p:cNvSpPr>
          <p:nvPr>
            <p:ph type="pic" sz="quarter" idx="13"/>
          </p:nvPr>
        </p:nvSpPr>
        <p:spPr>
          <a:xfrm>
            <a:off x="7259638" y="2262188"/>
            <a:ext cx="3998911" cy="2909888"/>
          </a:xfrm>
          <a:prstGeom prst="rect">
            <a:avLst/>
          </a:prstGeom>
        </p:spPr>
        <p:txBody>
          <a:bodyPr/>
          <a:lstStyle/>
          <a:p>
            <a:endParaRPr lang="es-CO" dirty="0"/>
          </a:p>
        </p:txBody>
      </p:sp>
    </p:spTree>
    <p:extLst>
      <p:ext uri="{BB962C8B-B14F-4D97-AF65-F5344CB8AC3E}">
        <p14:creationId xmlns:p14="http://schemas.microsoft.com/office/powerpoint/2010/main" val="195193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olo el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Marcador de texto 6">
            <a:extLst>
              <a:ext uri="{FF2B5EF4-FFF2-40B4-BE49-F238E27FC236}">
                <a16:creationId xmlns:a16="http://schemas.microsoft.com/office/drawing/2014/main" id="{35285BEC-CF1F-6DD4-EAAC-1331BF57A360}"/>
              </a:ext>
            </a:extLst>
          </p:cNvPr>
          <p:cNvSpPr>
            <a:spLocks noGrp="1"/>
          </p:cNvSpPr>
          <p:nvPr>
            <p:ph type="body" sz="quarter" idx="10" hasCustomPrompt="1"/>
          </p:nvPr>
        </p:nvSpPr>
        <p:spPr>
          <a:xfrm>
            <a:off x="1035948" y="1993212"/>
            <a:ext cx="7236784" cy="715962"/>
          </a:xfrm>
          <a:prstGeom prst="rect">
            <a:avLst/>
          </a:prstGeom>
        </p:spPr>
        <p:txBody>
          <a:bodyPr/>
          <a:lstStyle>
            <a:lvl1pPr marL="0" indent="0">
              <a:buNone/>
              <a:defRPr sz="6000" b="1">
                <a:solidFill>
                  <a:srgbClr val="CC0000"/>
                </a:solidFill>
              </a:defRPr>
            </a:lvl1pPr>
          </a:lstStyle>
          <a:p>
            <a:pPr lvl="0"/>
            <a:r>
              <a:rPr lang="es-CO" dirty="0"/>
              <a:t>Título</a:t>
            </a:r>
          </a:p>
        </p:txBody>
      </p:sp>
      <p:sp>
        <p:nvSpPr>
          <p:cNvPr id="9" name="Marcador de texto 8">
            <a:extLst>
              <a:ext uri="{FF2B5EF4-FFF2-40B4-BE49-F238E27FC236}">
                <a16:creationId xmlns:a16="http://schemas.microsoft.com/office/drawing/2014/main" id="{49E7384B-6622-E347-50DA-CA1556E9A37A}"/>
              </a:ext>
            </a:extLst>
          </p:cNvPr>
          <p:cNvSpPr>
            <a:spLocks noGrp="1"/>
          </p:cNvSpPr>
          <p:nvPr>
            <p:ph type="body" sz="quarter" idx="11" hasCustomPrompt="1"/>
          </p:nvPr>
        </p:nvSpPr>
        <p:spPr>
          <a:xfrm>
            <a:off x="1027113" y="2873375"/>
            <a:ext cx="7236784" cy="555625"/>
          </a:xfrm>
          <a:prstGeom prst="rect">
            <a:avLst/>
          </a:prstGeom>
        </p:spPr>
        <p:txBody>
          <a:bodyPr/>
          <a:lstStyle>
            <a:lvl1pPr marL="0" indent="0">
              <a:buNone/>
              <a:defRPr sz="2400">
                <a:solidFill>
                  <a:schemeClr val="bg1">
                    <a:lumMod val="50000"/>
                  </a:schemeClr>
                </a:solidFill>
              </a:defRPr>
            </a:lvl1pPr>
          </a:lstStyle>
          <a:p>
            <a:pPr lvl="0"/>
            <a:r>
              <a:rPr lang="es-CO" dirty="0"/>
              <a:t>Subtítulo</a:t>
            </a:r>
          </a:p>
        </p:txBody>
      </p:sp>
      <p:sp>
        <p:nvSpPr>
          <p:cNvPr id="11" name="Marcador de texto 10">
            <a:extLst>
              <a:ext uri="{FF2B5EF4-FFF2-40B4-BE49-F238E27FC236}">
                <a16:creationId xmlns:a16="http://schemas.microsoft.com/office/drawing/2014/main" id="{E758291D-5984-6CF2-6394-6E8E0258FED4}"/>
              </a:ext>
            </a:extLst>
          </p:cNvPr>
          <p:cNvSpPr>
            <a:spLocks noGrp="1"/>
          </p:cNvSpPr>
          <p:nvPr>
            <p:ph type="body" sz="quarter" idx="12" hasCustomPrompt="1"/>
          </p:nvPr>
        </p:nvSpPr>
        <p:spPr>
          <a:xfrm>
            <a:off x="1036638" y="4148138"/>
            <a:ext cx="7236094" cy="2149475"/>
          </a:xfrm>
          <a:prstGeom prst="rect">
            <a:avLst/>
          </a:prstGeom>
        </p:spPr>
        <p:txBody>
          <a:bodyPr/>
          <a:lstStyle>
            <a:lvl1pPr marL="0" indent="0">
              <a:buNone/>
              <a:defRPr sz="1600">
                <a:solidFill>
                  <a:schemeClr val="bg1">
                    <a:lumMod val="50000"/>
                  </a:schemeClr>
                </a:solidFill>
              </a:defRPr>
            </a:lvl1pPr>
          </a:lstStyle>
          <a:p>
            <a:pPr marL="0" lvl="0" indent="0" algn="just" defTabSz="914400" rtl="0" eaLnBrk="1" latinLnBrk="0" hangingPunct="1">
              <a:lnSpc>
                <a:spcPct val="90000"/>
              </a:lnSpc>
              <a:spcBef>
                <a:spcPts val="1000"/>
              </a:spcBef>
              <a:buFont typeface="Arial" panose="020B0604020202020204" pitchFamily="34" charset="0"/>
              <a:buNone/>
            </a:pPr>
            <a:r>
              <a:rPr lang="es-ES" dirty="0"/>
              <a:t>Esta página será utilizada para presentar información general. Debe ser un resumen o palabras clave de lo que se tratará en la exposición y no debe tener errores de ortografía.</a:t>
            </a:r>
          </a:p>
          <a:p>
            <a:pPr marL="0" lvl="0" indent="0" algn="just" defTabSz="914400" rtl="0" eaLnBrk="1" latinLnBrk="0" hangingPunct="1">
              <a:lnSpc>
                <a:spcPct val="90000"/>
              </a:lnSpc>
              <a:spcBef>
                <a:spcPts val="1000"/>
              </a:spcBef>
              <a:buFont typeface="Arial" panose="020B0604020202020204" pitchFamily="34" charset="0"/>
              <a:buNone/>
            </a:pPr>
            <a:r>
              <a:rPr lang="es-ES" dirty="0"/>
              <a:t>En ningún caso se deben presentar diapositivas con más de 10 renglones de texto.</a:t>
            </a:r>
          </a:p>
          <a:p>
            <a:pPr lvl="0"/>
            <a:endParaRPr lang="es-CO" dirty="0"/>
          </a:p>
        </p:txBody>
      </p:sp>
      <p:sp>
        <p:nvSpPr>
          <p:cNvPr id="13" name="Marcador de posición de imagen 12">
            <a:extLst>
              <a:ext uri="{FF2B5EF4-FFF2-40B4-BE49-F238E27FC236}">
                <a16:creationId xmlns:a16="http://schemas.microsoft.com/office/drawing/2014/main" id="{3A94BC5C-FFB6-E951-783F-BD636D1076C4}"/>
              </a:ext>
            </a:extLst>
          </p:cNvPr>
          <p:cNvSpPr>
            <a:spLocks noGrp="1"/>
          </p:cNvSpPr>
          <p:nvPr>
            <p:ph type="pic" sz="quarter" idx="13"/>
          </p:nvPr>
        </p:nvSpPr>
        <p:spPr>
          <a:xfrm>
            <a:off x="8764588" y="2011663"/>
            <a:ext cx="3087687" cy="3604133"/>
          </a:xfrm>
          <a:prstGeom prst="rect">
            <a:avLst/>
          </a:prstGeom>
        </p:spPr>
        <p:txBody>
          <a:bodyPr/>
          <a:lstStyle/>
          <a:p>
            <a:endParaRPr lang="es-CO"/>
          </a:p>
        </p:txBody>
      </p:sp>
    </p:spTree>
    <p:extLst>
      <p:ext uri="{BB962C8B-B14F-4D97-AF65-F5344CB8AC3E}">
        <p14:creationId xmlns:p14="http://schemas.microsoft.com/office/powerpoint/2010/main" val="3404370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 blanc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Marcador de posición de imagen 5">
            <a:extLst>
              <a:ext uri="{FF2B5EF4-FFF2-40B4-BE49-F238E27FC236}">
                <a16:creationId xmlns:a16="http://schemas.microsoft.com/office/drawing/2014/main" id="{F3C341BC-30E2-E8C5-4ECB-BC4B8D01775D}"/>
              </a:ext>
            </a:extLst>
          </p:cNvPr>
          <p:cNvSpPr>
            <a:spLocks noGrp="1"/>
          </p:cNvSpPr>
          <p:nvPr>
            <p:ph type="pic" sz="quarter" idx="10"/>
          </p:nvPr>
        </p:nvSpPr>
        <p:spPr>
          <a:xfrm>
            <a:off x="552420" y="524715"/>
            <a:ext cx="10817225" cy="2903537"/>
          </a:xfrm>
          <a:prstGeom prst="rect">
            <a:avLst/>
          </a:prstGeom>
        </p:spPr>
        <p:txBody>
          <a:bodyPr/>
          <a:lstStyle/>
          <a:p>
            <a:endParaRPr lang="es-CO"/>
          </a:p>
        </p:txBody>
      </p:sp>
      <p:sp>
        <p:nvSpPr>
          <p:cNvPr id="8" name="Marcador de texto 7">
            <a:extLst>
              <a:ext uri="{FF2B5EF4-FFF2-40B4-BE49-F238E27FC236}">
                <a16:creationId xmlns:a16="http://schemas.microsoft.com/office/drawing/2014/main" id="{627B7C4F-7E8A-BD9D-0889-03DA54484F5B}"/>
              </a:ext>
            </a:extLst>
          </p:cNvPr>
          <p:cNvSpPr>
            <a:spLocks noGrp="1"/>
          </p:cNvSpPr>
          <p:nvPr>
            <p:ph type="body" sz="quarter" idx="11" hasCustomPrompt="1"/>
          </p:nvPr>
        </p:nvSpPr>
        <p:spPr>
          <a:xfrm>
            <a:off x="1035740" y="4296166"/>
            <a:ext cx="4391025" cy="750288"/>
          </a:xfrm>
          <a:prstGeom prst="rect">
            <a:avLst/>
          </a:prstGeom>
        </p:spPr>
        <p:txBody>
          <a:bodyPr/>
          <a:lstStyle>
            <a:lvl1pPr marL="0" indent="0">
              <a:buNone/>
              <a:defRPr sz="4400" b="1">
                <a:solidFill>
                  <a:srgbClr val="CC0000"/>
                </a:solidFill>
              </a:defRPr>
            </a:lvl1pPr>
          </a:lstStyle>
          <a:p>
            <a:pPr lvl="0"/>
            <a:r>
              <a:rPr lang="es-ES" dirty="0"/>
              <a:t>Subtítulo</a:t>
            </a:r>
            <a:endParaRPr lang="es-CO" dirty="0"/>
          </a:p>
        </p:txBody>
      </p:sp>
      <p:sp>
        <p:nvSpPr>
          <p:cNvPr id="10" name="Marcador de texto 9">
            <a:extLst>
              <a:ext uri="{FF2B5EF4-FFF2-40B4-BE49-F238E27FC236}">
                <a16:creationId xmlns:a16="http://schemas.microsoft.com/office/drawing/2014/main" id="{DA4B7A7D-AB4D-10A4-40CF-0E9563600AF2}"/>
              </a:ext>
            </a:extLst>
          </p:cNvPr>
          <p:cNvSpPr>
            <a:spLocks noGrp="1"/>
          </p:cNvSpPr>
          <p:nvPr>
            <p:ph type="body" sz="quarter" idx="12" hasCustomPrompt="1"/>
          </p:nvPr>
        </p:nvSpPr>
        <p:spPr>
          <a:xfrm>
            <a:off x="6444412" y="4144754"/>
            <a:ext cx="5045974" cy="1803400"/>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Tree>
    <p:extLst>
      <p:ext uri="{BB962C8B-B14F-4D97-AF65-F5344CB8AC3E}">
        <p14:creationId xmlns:p14="http://schemas.microsoft.com/office/powerpoint/2010/main" val="2431011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8EC1D6-7676-648C-B901-756B04F7C5F3}"/>
              </a:ext>
            </a:extLst>
          </p:cNvPr>
          <p:cNvSpPr>
            <a:spLocks noGrp="1"/>
          </p:cNvSpPr>
          <p:nvPr>
            <p:ph type="title" hasCustomPrompt="1"/>
          </p:nvPr>
        </p:nvSpPr>
        <p:spPr>
          <a:xfrm>
            <a:off x="839788" y="457200"/>
            <a:ext cx="3999631" cy="1958196"/>
          </a:xfrm>
        </p:spPr>
        <p:txBody>
          <a:bodyPr anchor="b"/>
          <a:lstStyle>
            <a:lvl1pPr>
              <a:defRPr sz="4400" b="1">
                <a:solidFill>
                  <a:srgbClr val="CC0000"/>
                </a:solidFill>
                <a:latin typeface="+mn-lt"/>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s-ES" dirty="0"/>
              <a:t>Título o frase destacada</a:t>
            </a:r>
            <a:br>
              <a:rPr lang="es-CO" dirty="0"/>
            </a:br>
            <a:endParaRPr lang="es-CO" dirty="0"/>
          </a:p>
        </p:txBody>
      </p:sp>
      <p:sp>
        <p:nvSpPr>
          <p:cNvPr id="3" name="Marcador de contenido 2">
            <a:extLst>
              <a:ext uri="{FF2B5EF4-FFF2-40B4-BE49-F238E27FC236}">
                <a16:creationId xmlns:a16="http://schemas.microsoft.com/office/drawing/2014/main" id="{60BDAAC4-E5EB-DB75-7F0E-FE459DCBBFFE}"/>
              </a:ext>
            </a:extLst>
          </p:cNvPr>
          <p:cNvSpPr>
            <a:spLocks noGrp="1"/>
          </p:cNvSpPr>
          <p:nvPr>
            <p:ph idx="1" hasCustomPrompt="1"/>
          </p:nvPr>
        </p:nvSpPr>
        <p:spPr>
          <a:xfrm>
            <a:off x="6155741" y="892535"/>
            <a:ext cx="4909718" cy="4873625"/>
          </a:xfrm>
          <a:prstGeom prst="rect">
            <a:avLst/>
          </a:prstGeom>
        </p:spPr>
        <p:txBody>
          <a:bodyPr/>
          <a:lstStyle>
            <a:lvl1pPr marL="0" indent="0" algn="just">
              <a:buNone/>
              <a:defRPr sz="1400">
                <a:solidFill>
                  <a:schemeClr val="bg1">
                    <a:lumMod val="50000"/>
                  </a:schemeClr>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
        <p:nvSpPr>
          <p:cNvPr id="4" name="Marcador de texto 3">
            <a:extLst>
              <a:ext uri="{FF2B5EF4-FFF2-40B4-BE49-F238E27FC236}">
                <a16:creationId xmlns:a16="http://schemas.microsoft.com/office/drawing/2014/main" id="{D3D3994A-07E0-2C3D-F2F7-D0C6BE274AAF}"/>
              </a:ext>
            </a:extLst>
          </p:cNvPr>
          <p:cNvSpPr>
            <a:spLocks noGrp="1"/>
          </p:cNvSpPr>
          <p:nvPr>
            <p:ph type="body" sz="half" idx="2" hasCustomPrompt="1"/>
          </p:nvPr>
        </p:nvSpPr>
        <p:spPr>
          <a:xfrm>
            <a:off x="836612" y="2589212"/>
            <a:ext cx="3999631" cy="2741913"/>
          </a:xfrm>
          <a:prstGeom prst="rect">
            <a:avLst/>
          </a:prstGeom>
        </p:spPr>
        <p:txBody>
          <a:bodyPr/>
          <a:lstStyle>
            <a:lvl1pPr marL="0" indent="0" algn="just">
              <a:buNone/>
              <a:defRPr sz="1600">
                <a:solidFill>
                  <a:schemeClr val="bg1">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ES" dirty="0"/>
          </a:p>
        </p:txBody>
      </p:sp>
    </p:spTree>
    <p:extLst>
      <p:ext uri="{BB962C8B-B14F-4D97-AF65-F5344CB8AC3E}">
        <p14:creationId xmlns:p14="http://schemas.microsoft.com/office/powerpoint/2010/main" val="257459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8F2BA70-0022-9E16-10FC-5321A5909F64}"/>
              </a:ext>
            </a:extLst>
          </p:cNvPr>
          <p:cNvSpPr>
            <a:spLocks noGrp="1"/>
          </p:cNvSpPr>
          <p:nvPr>
            <p:ph type="title"/>
          </p:nvPr>
        </p:nvSpPr>
        <p:spPr>
          <a:xfrm>
            <a:off x="4987507" y="2527540"/>
            <a:ext cx="8676735" cy="1475028"/>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s-CO" sz="4800" i="1" dirty="0">
                <a:solidFill>
                  <a:schemeClr val="bg1"/>
                </a:solidFill>
                <a:latin typeface="Arial" panose="020B0604020202020204" pitchFamily="34" charset="0"/>
                <a:cs typeface="Arial" panose="020B0604020202020204" pitchFamily="34" charset="0"/>
              </a:rPr>
              <a:t>Título</a:t>
            </a:r>
            <a:br>
              <a:rPr lang="es-CO" sz="4800" i="1" dirty="0">
                <a:solidFill>
                  <a:schemeClr val="bg1"/>
                </a:solidFill>
                <a:latin typeface="Arial" panose="020B0604020202020204" pitchFamily="34" charset="0"/>
                <a:cs typeface="Arial" panose="020B0604020202020204" pitchFamily="34" charset="0"/>
              </a:rPr>
            </a:br>
            <a:endParaRPr lang="es-CO" dirty="0"/>
          </a:p>
        </p:txBody>
      </p:sp>
    </p:spTree>
    <p:extLst>
      <p:ext uri="{BB962C8B-B14F-4D97-AF65-F5344CB8AC3E}">
        <p14:creationId xmlns:p14="http://schemas.microsoft.com/office/powerpoint/2010/main" val="1492539811"/>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1" r:id="rId3"/>
    <p:sldLayoutId id="2147483652" r:id="rId4"/>
    <p:sldLayoutId id="2147483653" r:id="rId5"/>
    <p:sldLayoutId id="2147483667" r:id="rId6"/>
    <p:sldLayoutId id="2147483654" r:id="rId7"/>
    <p:sldLayoutId id="2147483655" r:id="rId8"/>
    <p:sldLayoutId id="2147483656"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xStyles>
    <p:titleStyle>
      <a:lvl1pPr algn="l" defTabSz="914400" rtl="0" eaLnBrk="1" latinLnBrk="0" hangingPunct="1">
        <a:lnSpc>
          <a:spcPct val="90000"/>
        </a:lnSpc>
        <a:spcBef>
          <a:spcPct val="0"/>
        </a:spcBef>
        <a:buNone/>
        <a:defRPr sz="1200" b="0" i="0" u="none"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B0FE75E6-74D1-2BC0-C478-35E56E318229}"/>
              </a:ext>
            </a:extLst>
          </p:cNvPr>
          <p:cNvSpPr>
            <a:spLocks noGrp="1"/>
          </p:cNvSpPr>
          <p:nvPr>
            <p:ph type="title"/>
          </p:nvPr>
        </p:nvSpPr>
        <p:spPr>
          <a:xfrm>
            <a:off x="2244771" y="2732643"/>
            <a:ext cx="7702458" cy="1392714"/>
          </a:xfrm>
        </p:spPr>
        <p:txBody>
          <a:bodyPr>
            <a:noAutofit/>
          </a:bodyPr>
          <a:lstStyle/>
          <a:p>
            <a:pPr algn="ctr"/>
            <a:r>
              <a:rPr lang="es-MX" sz="3200" i="1" err="1">
                <a:effectLst>
                  <a:outerShdw blurRad="38100" dist="38100" dir="2700000" algn="tl">
                    <a:srgbClr val="000000">
                      <a:alpha val="43137"/>
                    </a:srgbClr>
                  </a:outerShdw>
                </a:effectLst>
                <a:latin typeface="Arial"/>
                <a:cs typeface="Arial"/>
              </a:rPr>
              <a:t>Fullsport</a:t>
            </a:r>
            <a:r>
              <a:rPr lang="es-MX" sz="3200" i="1" dirty="0">
                <a:effectLst>
                  <a:outerShdw blurRad="38100" dist="38100" dir="2700000" algn="tl">
                    <a:srgbClr val="000000">
                      <a:alpha val="43137"/>
                    </a:srgbClr>
                  </a:outerShdw>
                </a:effectLst>
                <a:latin typeface="Arial"/>
                <a:cs typeface="Arial"/>
              </a:rPr>
              <a:t> </a:t>
            </a:r>
            <a:r>
              <a:rPr lang="es-MX" sz="3200" i="1" err="1">
                <a:effectLst>
                  <a:outerShdw blurRad="38100" dist="38100" dir="2700000" algn="tl">
                    <a:srgbClr val="000000">
                      <a:alpha val="43137"/>
                    </a:srgbClr>
                  </a:outerShdw>
                </a:effectLst>
                <a:latin typeface="Arial"/>
                <a:cs typeface="Arial"/>
              </a:rPr>
              <a:t>supplement</a:t>
            </a:r>
            <a:endParaRPr lang="es-MX" sz="3200" i="1">
              <a:effectLst>
                <a:outerShdw blurRad="38100" dist="38100" dir="2700000" algn="tl">
                  <a:srgbClr val="000000">
                    <a:alpha val="43137"/>
                  </a:srgbClr>
                </a:outerShdw>
              </a:effectLst>
              <a:latin typeface="Arial"/>
              <a:cs typeface="Arial"/>
            </a:endParaRPr>
          </a:p>
        </p:txBody>
      </p:sp>
    </p:spTree>
    <p:extLst>
      <p:ext uri="{BB962C8B-B14F-4D97-AF65-F5344CB8AC3E}">
        <p14:creationId xmlns:p14="http://schemas.microsoft.com/office/powerpoint/2010/main" val="541444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3">
            <a:extLst>
              <a:ext uri="{FF2B5EF4-FFF2-40B4-BE49-F238E27FC236}">
                <a16:creationId xmlns:a16="http://schemas.microsoft.com/office/drawing/2014/main" id="{227CE749-C26F-F19F-7CA0-D1C9D0C71EB3}"/>
              </a:ext>
            </a:extLst>
          </p:cNvPr>
          <p:cNvSpPr>
            <a:spLocks noGrp="1"/>
          </p:cNvSpPr>
          <p:nvPr>
            <p:ph type="subTitle" idx="1"/>
          </p:nvPr>
        </p:nvSpPr>
        <p:spPr>
          <a:xfrm>
            <a:off x="629728" y="2348795"/>
            <a:ext cx="8890956" cy="1080205"/>
          </a:xfrm>
        </p:spPr>
        <p:txBody>
          <a:bodyPr lIns="91440" tIns="45720" rIns="91440" bIns="45720" anchor="t"/>
          <a:lstStyle/>
          <a:p>
            <a:r>
              <a:rPr lang="es-MX" sz="3200" b="0" dirty="0">
                <a:ea typeface="+mn-lt"/>
                <a:cs typeface="+mn-lt"/>
              </a:rPr>
              <a:t>Implementación de una Plataforma de E-</a:t>
            </a:r>
            <a:r>
              <a:rPr lang="es-MX" sz="3200" b="0" dirty="0" err="1">
                <a:ea typeface="+mn-lt"/>
                <a:cs typeface="+mn-lt"/>
              </a:rPr>
              <a:t>commerce</a:t>
            </a:r>
            <a:r>
              <a:rPr lang="es-MX" sz="3200" b="0" dirty="0">
                <a:ea typeface="+mn-lt"/>
                <a:cs typeface="+mn-lt"/>
              </a:rPr>
              <a:t> para la Venta de Suplementos</a:t>
            </a:r>
            <a:endParaRPr lang="es-ES" dirty="0">
              <a:ea typeface="+mn-lt"/>
              <a:cs typeface="+mn-lt"/>
            </a:endParaRPr>
          </a:p>
        </p:txBody>
      </p:sp>
      <p:sp>
        <p:nvSpPr>
          <p:cNvPr id="5" name="Marcador de texto 4">
            <a:extLst>
              <a:ext uri="{FF2B5EF4-FFF2-40B4-BE49-F238E27FC236}">
                <a16:creationId xmlns:a16="http://schemas.microsoft.com/office/drawing/2014/main" id="{46CAA480-A6F9-A9C1-30D0-AA742FFEA38B}"/>
              </a:ext>
            </a:extLst>
          </p:cNvPr>
          <p:cNvSpPr>
            <a:spLocks noGrp="1"/>
          </p:cNvSpPr>
          <p:nvPr>
            <p:ph type="body" sz="quarter" idx="10"/>
          </p:nvPr>
        </p:nvSpPr>
        <p:spPr>
          <a:xfrm>
            <a:off x="629220" y="3435455"/>
            <a:ext cx="6848354" cy="661028"/>
          </a:xfrm>
        </p:spPr>
        <p:txBody>
          <a:bodyPr lIns="91440" tIns="45720" rIns="91440" bIns="45720" anchor="t"/>
          <a:lstStyle/>
          <a:p>
            <a:r>
              <a:rPr lang="es-CO" dirty="0">
                <a:ea typeface="+mn-lt"/>
                <a:cs typeface="+mn-lt"/>
              </a:rPr>
              <a:t>Optimizando la experiencia de compra con un backend robusto y una base de datos eficiente.</a:t>
            </a:r>
            <a:endParaRPr lang="es-ES" dirty="0">
              <a:ea typeface="+mn-lt"/>
              <a:cs typeface="+mn-lt"/>
            </a:endParaRPr>
          </a:p>
        </p:txBody>
      </p:sp>
      <p:sp>
        <p:nvSpPr>
          <p:cNvPr id="6" name="Marcador de texto 5">
            <a:extLst>
              <a:ext uri="{FF2B5EF4-FFF2-40B4-BE49-F238E27FC236}">
                <a16:creationId xmlns:a16="http://schemas.microsoft.com/office/drawing/2014/main" id="{306B1812-38F8-F2E9-ED52-1935F86CADC5}"/>
              </a:ext>
            </a:extLst>
          </p:cNvPr>
          <p:cNvSpPr>
            <a:spLocks noGrp="1"/>
          </p:cNvSpPr>
          <p:nvPr>
            <p:ph type="body" sz="quarter" idx="11"/>
          </p:nvPr>
        </p:nvSpPr>
        <p:spPr/>
        <p:txBody>
          <a:bodyPr lIns="91440" tIns="45720" rIns="91440" bIns="45720" anchor="t"/>
          <a:lstStyle/>
          <a:p>
            <a:r>
              <a:rPr lang="es-CO" dirty="0">
                <a:ea typeface="Calibri"/>
                <a:cs typeface="Calibri"/>
              </a:rPr>
              <a:t>Carlos manjarrés muñoz </a:t>
            </a:r>
            <a:endParaRPr lang="es-CO" dirty="0"/>
          </a:p>
        </p:txBody>
      </p:sp>
      <p:sp>
        <p:nvSpPr>
          <p:cNvPr id="7" name="Marcador de texto 6">
            <a:extLst>
              <a:ext uri="{FF2B5EF4-FFF2-40B4-BE49-F238E27FC236}">
                <a16:creationId xmlns:a16="http://schemas.microsoft.com/office/drawing/2014/main" id="{AEF516E4-E91E-091F-58C5-215A4E21DCE9}"/>
              </a:ext>
            </a:extLst>
          </p:cNvPr>
          <p:cNvSpPr>
            <a:spLocks noGrp="1"/>
          </p:cNvSpPr>
          <p:nvPr>
            <p:ph type="body" sz="quarter" idx="12"/>
          </p:nvPr>
        </p:nvSpPr>
        <p:spPr/>
        <p:txBody>
          <a:bodyPr lIns="91440" tIns="45720" rIns="91440" bIns="45720" anchor="t"/>
          <a:lstStyle/>
          <a:p>
            <a:r>
              <a:rPr lang="es-CO" dirty="0">
                <a:ea typeface="Calibri"/>
                <a:cs typeface="Calibri"/>
              </a:rPr>
              <a:t>developer</a:t>
            </a:r>
          </a:p>
        </p:txBody>
      </p:sp>
    </p:spTree>
    <p:extLst>
      <p:ext uri="{BB962C8B-B14F-4D97-AF65-F5344CB8AC3E}">
        <p14:creationId xmlns:p14="http://schemas.microsoft.com/office/powerpoint/2010/main" val="1659291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F965A2A8-3372-F66D-27C7-A876CC808D01}"/>
              </a:ext>
            </a:extLst>
          </p:cNvPr>
          <p:cNvSpPr>
            <a:spLocks noGrp="1"/>
          </p:cNvSpPr>
          <p:nvPr>
            <p:ph type="body" sz="quarter" idx="10"/>
          </p:nvPr>
        </p:nvSpPr>
        <p:spPr>
          <a:xfrm>
            <a:off x="1624642" y="2621891"/>
            <a:ext cx="9033833" cy="1895355"/>
          </a:xfrm>
        </p:spPr>
        <p:txBody>
          <a:bodyPr lIns="91440" tIns="45720" rIns="91440" bIns="45720" anchor="t"/>
          <a:lstStyle/>
          <a:p>
            <a:r>
              <a:rPr lang="es-CO" b="0" dirty="0">
                <a:ea typeface="+mn-lt"/>
                <a:cs typeface="+mn-lt"/>
              </a:rPr>
              <a:t>La Necesidad del Mercado</a:t>
            </a:r>
            <a:endParaRPr lang="es-ES" dirty="0">
              <a:ea typeface="+mn-lt"/>
              <a:cs typeface="+mn-lt"/>
            </a:endParaRPr>
          </a:p>
        </p:txBody>
      </p:sp>
    </p:spTree>
    <p:extLst>
      <p:ext uri="{BB962C8B-B14F-4D97-AF65-F5344CB8AC3E}">
        <p14:creationId xmlns:p14="http://schemas.microsoft.com/office/powerpoint/2010/main" val="2206207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BA33A42-DD2E-DDC7-A1AB-7FA1D8C45F7F}"/>
              </a:ext>
            </a:extLst>
          </p:cNvPr>
          <p:cNvSpPr>
            <a:spLocks noGrp="1"/>
          </p:cNvSpPr>
          <p:nvPr>
            <p:ph type="body" sz="quarter" idx="10"/>
          </p:nvPr>
        </p:nvSpPr>
        <p:spPr>
          <a:xfrm>
            <a:off x="431800" y="2245174"/>
            <a:ext cx="4830763" cy="2783876"/>
          </a:xfrm>
        </p:spPr>
        <p:txBody>
          <a:bodyPr lIns="91440" tIns="45720" rIns="91440" bIns="45720" anchor="t"/>
          <a:lstStyle/>
          <a:p>
            <a:pPr marL="457200" indent="-457200">
              <a:buChar char="•"/>
            </a:pPr>
            <a:r>
              <a:rPr lang="es-CO" sz="2800" b="0" dirty="0">
                <a:ea typeface="+mn-lt"/>
                <a:cs typeface="+mn-lt"/>
              </a:rPr>
              <a:t>Crecimiento del mercado de suplementos.</a:t>
            </a:r>
            <a:endParaRPr lang="es-ES" sz="2800">
              <a:ea typeface="+mn-lt"/>
              <a:cs typeface="+mn-lt"/>
            </a:endParaRPr>
          </a:p>
          <a:p>
            <a:pPr marL="457200" indent="-457200">
              <a:buChar char="•"/>
            </a:pPr>
            <a:r>
              <a:rPr lang="es-CO" sz="2800" b="0" dirty="0">
                <a:ea typeface="+mn-lt"/>
                <a:cs typeface="+mn-lt"/>
              </a:rPr>
              <a:t>Demanda de compras en línea convenientes y seguras.</a:t>
            </a:r>
            <a:endParaRPr lang="es-CO" sz="2800">
              <a:ea typeface="+mn-lt"/>
              <a:cs typeface="+mn-lt"/>
            </a:endParaRPr>
          </a:p>
          <a:p>
            <a:pPr marL="457200" indent="-457200">
              <a:buChar char="•"/>
            </a:pPr>
            <a:r>
              <a:rPr lang="es-CO" sz="2800" b="0" dirty="0">
                <a:ea typeface="+mn-lt"/>
                <a:cs typeface="+mn-lt"/>
              </a:rPr>
              <a:t>Oportunidad de llegar a un público más amplio.</a:t>
            </a:r>
            <a:endParaRPr lang="es-CO" sz="2800" dirty="0">
              <a:ea typeface="+mn-lt"/>
              <a:cs typeface="+mn-lt"/>
            </a:endParaRPr>
          </a:p>
          <a:p>
            <a:endParaRPr lang="es-CO" dirty="0">
              <a:ea typeface="Calibri"/>
              <a:cs typeface="Calibri"/>
            </a:endParaRPr>
          </a:p>
        </p:txBody>
      </p:sp>
      <p:sp>
        <p:nvSpPr>
          <p:cNvPr id="3" name="Marcador de texto 2">
            <a:extLst>
              <a:ext uri="{FF2B5EF4-FFF2-40B4-BE49-F238E27FC236}">
                <a16:creationId xmlns:a16="http://schemas.microsoft.com/office/drawing/2014/main" id="{0E13F81B-3761-3FBC-09C6-583084E8DB19}"/>
              </a:ext>
            </a:extLst>
          </p:cNvPr>
          <p:cNvSpPr>
            <a:spLocks noGrp="1"/>
          </p:cNvSpPr>
          <p:nvPr>
            <p:ph type="body" sz="quarter" idx="11"/>
          </p:nvPr>
        </p:nvSpPr>
        <p:spPr>
          <a:xfrm>
            <a:off x="7077255" y="3007684"/>
            <a:ext cx="4669047" cy="842573"/>
          </a:xfrm>
        </p:spPr>
        <p:txBody>
          <a:bodyPr lIns="91440" tIns="45720" rIns="91440" bIns="45720" anchor="t"/>
          <a:lstStyle/>
          <a:p>
            <a:r>
              <a:rPr lang="es-CO" sz="1800" dirty="0">
                <a:solidFill>
                  <a:srgbClr val="0D0D0D"/>
                </a:solidFill>
                <a:ea typeface="+mn-lt"/>
                <a:cs typeface="+mn-lt"/>
              </a:rPr>
              <a:t>En las últimas décadas, hemos sido testigos de un notable crecimiento en el mercado de la suplementación. Este fenómeno se ha visto impulsado por una serie de factores que han convergido para crear un entorno propicio para el desarrollo de este sector.</a:t>
            </a:r>
            <a:endParaRPr lang="es-ES" sz="1800">
              <a:ea typeface="+mn-lt"/>
              <a:cs typeface="+mn-lt"/>
            </a:endParaRPr>
          </a:p>
        </p:txBody>
      </p:sp>
      <p:sp>
        <p:nvSpPr>
          <p:cNvPr id="4" name="Google Shape;11;p2">
            <a:extLst>
              <a:ext uri="{FF2B5EF4-FFF2-40B4-BE49-F238E27FC236}">
                <a16:creationId xmlns:a16="http://schemas.microsoft.com/office/drawing/2014/main" id="{CA808580-194B-0D2A-517F-EF76D3320D04}"/>
              </a:ext>
            </a:extLst>
          </p:cNvPr>
          <p:cNvSpPr/>
          <p:nvPr/>
        </p:nvSpPr>
        <p:spPr>
          <a:xfrm>
            <a:off x="315314" y="407055"/>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125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C0F13BDC-E0F7-B8D6-D2DB-351D83D5E9AA}"/>
              </a:ext>
            </a:extLst>
          </p:cNvPr>
          <p:cNvSpPr>
            <a:spLocks noGrp="1"/>
          </p:cNvSpPr>
          <p:nvPr>
            <p:ph type="body" sz="quarter" idx="10"/>
          </p:nvPr>
        </p:nvSpPr>
        <p:spPr>
          <a:xfrm>
            <a:off x="5753" y="1484312"/>
            <a:ext cx="6832570" cy="2663555"/>
          </a:xfrm>
        </p:spPr>
        <p:txBody>
          <a:bodyPr lIns="91440" tIns="45720" rIns="91440" bIns="45720" anchor="t"/>
          <a:lstStyle/>
          <a:p>
            <a:r>
              <a:rPr lang="es-CO" sz="4800" b="0" dirty="0">
                <a:ea typeface="+mn-lt"/>
                <a:cs typeface="+mn-lt"/>
              </a:rPr>
              <a:t>Desarrollo de una Plataforma E-commerce</a:t>
            </a:r>
            <a:endParaRPr lang="es-ES" sz="4800" dirty="0">
              <a:ea typeface="+mn-lt"/>
              <a:cs typeface="+mn-lt"/>
            </a:endParaRPr>
          </a:p>
        </p:txBody>
      </p:sp>
      <p:sp>
        <p:nvSpPr>
          <p:cNvPr id="11" name="Marcador de texto 10">
            <a:extLst>
              <a:ext uri="{FF2B5EF4-FFF2-40B4-BE49-F238E27FC236}">
                <a16:creationId xmlns:a16="http://schemas.microsoft.com/office/drawing/2014/main" id="{8A0A64D7-419C-F380-13BD-D5F77D5E0057}"/>
              </a:ext>
            </a:extLst>
          </p:cNvPr>
          <p:cNvSpPr>
            <a:spLocks noGrp="1"/>
          </p:cNvSpPr>
          <p:nvPr>
            <p:ph type="body" sz="quarter" idx="12"/>
          </p:nvPr>
        </p:nvSpPr>
        <p:spPr>
          <a:xfrm>
            <a:off x="6664924" y="1710426"/>
            <a:ext cx="5046663" cy="1998813"/>
          </a:xfrm>
        </p:spPr>
        <p:txBody>
          <a:bodyPr lIns="91440" tIns="45720" rIns="91440" bIns="45720" anchor="t"/>
          <a:lstStyle/>
          <a:p>
            <a:pPr marL="342900" indent="-342900" algn="l">
              <a:buChar char="•"/>
            </a:pPr>
            <a:r>
              <a:rPr lang="es-CO" sz="2400" dirty="0">
                <a:ea typeface="+mn-lt"/>
                <a:cs typeface="+mn-lt"/>
              </a:rPr>
              <a:t>Diseño de una página web intuitiva y atractiva.</a:t>
            </a:r>
            <a:endParaRPr lang="es-ES" sz="2400" dirty="0">
              <a:ea typeface="+mn-lt"/>
              <a:cs typeface="+mn-lt"/>
            </a:endParaRPr>
          </a:p>
          <a:p>
            <a:pPr marL="342900" indent="-342900" algn="l">
              <a:buChar char="•"/>
            </a:pPr>
            <a:r>
              <a:rPr lang="es-CO" sz="2400" dirty="0">
                <a:ea typeface="+mn-lt"/>
                <a:cs typeface="+mn-lt"/>
              </a:rPr>
              <a:t>Integración de pasarelas de pago seguras.</a:t>
            </a:r>
          </a:p>
          <a:p>
            <a:pPr marL="342900" indent="-342900" algn="l">
              <a:buChar char="•"/>
            </a:pPr>
            <a:r>
              <a:rPr lang="es-CO" sz="2400" dirty="0">
                <a:ea typeface="+mn-lt"/>
                <a:cs typeface="+mn-lt"/>
              </a:rPr>
              <a:t>Funcionalidad de carrito de compras y gestión de pedidos</a:t>
            </a:r>
            <a:r>
              <a:rPr lang="es-CO" dirty="0">
                <a:ea typeface="+mn-lt"/>
                <a:cs typeface="+mn-lt"/>
              </a:rPr>
              <a:t>.</a:t>
            </a:r>
          </a:p>
          <a:p>
            <a:endParaRPr lang="es-CO" dirty="0">
              <a:ea typeface="Calibri"/>
              <a:cs typeface="Calibri"/>
            </a:endParaRPr>
          </a:p>
        </p:txBody>
      </p:sp>
      <p:sp>
        <p:nvSpPr>
          <p:cNvPr id="5" name="Google Shape;11;p2">
            <a:extLst>
              <a:ext uri="{FF2B5EF4-FFF2-40B4-BE49-F238E27FC236}">
                <a16:creationId xmlns:a16="http://schemas.microsoft.com/office/drawing/2014/main" id="{0AEE3116-B0AE-DF9C-891D-F0F51D6AD005}"/>
              </a:ext>
            </a:extLst>
          </p:cNvPr>
          <p:cNvSpPr/>
          <p:nvPr/>
        </p:nvSpPr>
        <p:spPr>
          <a:xfrm>
            <a:off x="322055" y="407055"/>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lumMod val="50000"/>
            </a:scheme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0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469E75C5-A6C3-8688-99E0-455ED94BF84B}"/>
              </a:ext>
            </a:extLst>
          </p:cNvPr>
          <p:cNvSpPr>
            <a:spLocks noGrp="1"/>
          </p:cNvSpPr>
          <p:nvPr>
            <p:ph type="body" sz="quarter" idx="10"/>
          </p:nvPr>
        </p:nvSpPr>
        <p:spPr>
          <a:xfrm>
            <a:off x="1783571" y="771137"/>
            <a:ext cx="7236784" cy="715962"/>
          </a:xfrm>
        </p:spPr>
        <p:txBody>
          <a:bodyPr lIns="91440" tIns="45720" rIns="91440" bIns="45720" anchor="t"/>
          <a:lstStyle/>
          <a:p>
            <a:r>
              <a:rPr lang="es-CO" dirty="0">
                <a:ea typeface="Calibri"/>
                <a:cs typeface="Calibri"/>
              </a:rPr>
              <a:t>Diagrama </a:t>
            </a:r>
            <a:endParaRPr lang="es-ES"/>
          </a:p>
        </p:txBody>
      </p:sp>
      <p:sp>
        <p:nvSpPr>
          <p:cNvPr id="9" name="Google Shape;11;p2">
            <a:extLst>
              <a:ext uri="{FF2B5EF4-FFF2-40B4-BE49-F238E27FC236}">
                <a16:creationId xmlns:a16="http://schemas.microsoft.com/office/drawing/2014/main" id="{BC131A63-21AD-56F8-4ADF-0AEC1B7E7E9D}"/>
              </a:ext>
            </a:extLst>
          </p:cNvPr>
          <p:cNvSpPr/>
          <p:nvPr/>
        </p:nvSpPr>
        <p:spPr>
          <a:xfrm>
            <a:off x="402400" y="419337"/>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lumMod val="50000"/>
            </a:scheme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11" name="Imagen 10" descr="Diagrama&#10;&#10;Descripción generada automáticamente">
            <a:extLst>
              <a:ext uri="{FF2B5EF4-FFF2-40B4-BE49-F238E27FC236}">
                <a16:creationId xmlns:a16="http://schemas.microsoft.com/office/drawing/2014/main" id="{1EFC5431-7C15-636B-2C79-103753D53DB9}"/>
              </a:ext>
            </a:extLst>
          </p:cNvPr>
          <p:cNvPicPr>
            <a:picLocks noChangeAspect="1"/>
          </p:cNvPicPr>
          <p:nvPr/>
        </p:nvPicPr>
        <p:blipFill rotWithShape="1">
          <a:blip r:embed="rId2"/>
          <a:srcRect l="1473" t="9043" r="5815" b="166"/>
          <a:stretch/>
        </p:blipFill>
        <p:spPr>
          <a:xfrm>
            <a:off x="1455079" y="1474758"/>
            <a:ext cx="7547686" cy="5078673"/>
          </a:xfrm>
          <a:prstGeom prst="rect">
            <a:avLst/>
          </a:prstGeom>
        </p:spPr>
      </p:pic>
    </p:spTree>
    <p:extLst>
      <p:ext uri="{BB962C8B-B14F-4D97-AF65-F5344CB8AC3E}">
        <p14:creationId xmlns:p14="http://schemas.microsoft.com/office/powerpoint/2010/main" val="3759267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8826B5FA-D7B9-07C4-C203-E0F36861A51E}"/>
              </a:ext>
            </a:extLst>
          </p:cNvPr>
          <p:cNvSpPr>
            <a:spLocks noGrp="1"/>
          </p:cNvSpPr>
          <p:nvPr>
            <p:ph type="body" sz="quarter" idx="10"/>
          </p:nvPr>
        </p:nvSpPr>
        <p:spPr/>
        <p:txBody>
          <a:bodyPr lIns="91440" tIns="45720" rIns="91440" bIns="45720" anchor="t"/>
          <a:lstStyle/>
          <a:p>
            <a:r>
              <a:rPr lang="es-CO" dirty="0">
                <a:ea typeface="Calibri"/>
                <a:cs typeface="Calibri"/>
              </a:rPr>
              <a:t>MUCHAS GRACIAS !!!</a:t>
            </a:r>
            <a:endParaRPr lang="es-ES" dirty="0">
              <a:ea typeface="Calibri" panose="020F0502020204030204"/>
              <a:cs typeface="Calibri" panose="020F0502020204030204"/>
            </a:endParaRPr>
          </a:p>
        </p:txBody>
      </p:sp>
    </p:spTree>
    <p:extLst>
      <p:ext uri="{BB962C8B-B14F-4D97-AF65-F5344CB8AC3E}">
        <p14:creationId xmlns:p14="http://schemas.microsoft.com/office/powerpoint/2010/main" val="189613042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280f0505-399b-4057-95ef-69a121952053">
      <Terms xmlns="http://schemas.microsoft.com/office/infopath/2007/PartnerControls"/>
    </lcf76f155ced4ddcb4097134ff3c332f>
    <PublishingExpirationDate xmlns="http://schemas.microsoft.com/sharepoint/v3" xsi:nil="true"/>
    <PublishingStartDate xmlns="http://schemas.microsoft.com/sharepoint/v3" xsi:nil="true"/>
    <TaxCatchAll xmlns="60a8ab17-018f-4698-b34c-1912b1bd3b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162198F9EFB22947887C7F352F17A88F" ma:contentTypeVersion="17" ma:contentTypeDescription="Crear nuevo documento." ma:contentTypeScope="" ma:versionID="17b8736885f2c2ab8f2c787dc2b34913">
  <xsd:schema xmlns:xsd="http://www.w3.org/2001/XMLSchema" xmlns:xs="http://www.w3.org/2001/XMLSchema" xmlns:p="http://schemas.microsoft.com/office/2006/metadata/properties" xmlns:ns1="http://schemas.microsoft.com/sharepoint/v3" xmlns:ns2="60a8ab17-018f-4698-b34c-1912b1bd3b9c" xmlns:ns3="280f0505-399b-4057-95ef-69a121952053" targetNamespace="http://schemas.microsoft.com/office/2006/metadata/properties" ma:root="true" ma:fieldsID="5e274d31a1ccc74c4fd57ecb1307f4f5" ns1:_="" ns2:_="" ns3:_="">
    <xsd:import namespace="http://schemas.microsoft.com/sharepoint/v3"/>
    <xsd:import namespace="60a8ab17-018f-4698-b34c-1912b1bd3b9c"/>
    <xsd:import namespace="280f0505-399b-4057-95ef-69a121952053"/>
    <xsd:element name="properties">
      <xsd:complexType>
        <xsd:sequence>
          <xsd:element name="documentManagement">
            <xsd:complexType>
              <xsd:all>
                <xsd:element ref="ns1:PublishingStartDate" minOccurs="0"/>
                <xsd:element ref="ns1:PublishingExpirationDate" minOccurs="0"/>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Fecha de inicio programada" ma:description="Fecha de inicio programada es una columna del sitio que crea la característica Publicación. Se usa para especificar la fecha y la hora a la que esta página se presentará por primera vez a los visitantes del sitio." ma:internalName="PublishingStartDate">
      <xsd:simpleType>
        <xsd:restriction base="dms:Unknown"/>
      </xsd:simpleType>
    </xsd:element>
    <xsd:element name="PublishingExpirationDate" ma:index="9" nillable="true" ma:displayName="Fecha de finalización programada" ma:description="Fecha de finalización programada es una columna del sitio que crea la característica Publicación. Se usa para especificar la fecha y la hora a la que esta página dejará de presentarse a los visitantes del sitio."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60a8ab17-018f-4698-b34c-1912b1bd3b9c" elementFormDefault="qualified">
    <xsd:import namespace="http://schemas.microsoft.com/office/2006/documentManagement/types"/>
    <xsd:import namespace="http://schemas.microsoft.com/office/infopath/2007/PartnerControls"/>
    <xsd:element name="SharedWithUsers" ma:index="10"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description="" ma:internalName="SharedWithDetails" ma:readOnly="true">
      <xsd:simpleType>
        <xsd:restriction base="dms:Note">
          <xsd:maxLength value="255"/>
        </xsd:restriction>
      </xsd:simpleType>
    </xsd:element>
    <xsd:element name="TaxCatchAll" ma:index="23" nillable="true" ma:displayName="Taxonomy Catch All Column" ma:hidden="true" ma:list="{175cf1c6-ba0f-4e73-9be5-927c7834585a}" ma:internalName="TaxCatchAll" ma:showField="CatchAllData" ma:web="60a8ab17-018f-4698-b34c-1912b1bd3b9c">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80f0505-399b-4057-95ef-69a121952053" elementFormDefault="qualified">
    <xsd:import namespace="http://schemas.microsoft.com/office/2006/documentManagement/types"/>
    <xsd:import namespace="http://schemas.microsoft.com/office/infopath/2007/PartnerControls"/>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lcf76f155ced4ddcb4097134ff3c332f" ma:index="22" nillable="true" ma:taxonomy="true" ma:internalName="lcf76f155ced4ddcb4097134ff3c332f" ma:taxonomyFieldName="MediaServiceImageTags" ma:displayName="Etiquetas de imagen" ma:readOnly="false" ma:fieldId="{5cf76f15-5ced-4ddc-b409-7134ff3c332f}" ma:taxonomyMulti="true" ma:sspId="26fb534e-d6b4-442e-a6b5-368e1faef8c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C3BEB8-ABF2-4215-8A8C-6A7698DC35CC}">
  <ds:schemaRefs>
    <ds:schemaRef ds:uri="http://schemas.microsoft.com/office/2006/metadata/properties"/>
    <ds:schemaRef ds:uri="http://schemas.microsoft.com/office/infopath/2007/PartnerControls"/>
    <ds:schemaRef ds:uri="280f0505-399b-4057-95ef-69a121952053"/>
    <ds:schemaRef ds:uri="http://schemas.microsoft.com/sharepoint/v3"/>
    <ds:schemaRef ds:uri="60a8ab17-018f-4698-b34c-1912b1bd3b9c"/>
  </ds:schemaRefs>
</ds:datastoreItem>
</file>

<file path=customXml/itemProps2.xml><?xml version="1.0" encoding="utf-8"?>
<ds:datastoreItem xmlns:ds="http://schemas.openxmlformats.org/officeDocument/2006/customXml" ds:itemID="{09811022-A084-4FAC-B28E-A4E2A96A9215}">
  <ds:schemaRefs>
    <ds:schemaRef ds:uri="http://schemas.microsoft.com/sharepoint/v3/contenttype/forms"/>
  </ds:schemaRefs>
</ds:datastoreItem>
</file>

<file path=customXml/itemProps3.xml><?xml version="1.0" encoding="utf-8"?>
<ds:datastoreItem xmlns:ds="http://schemas.openxmlformats.org/officeDocument/2006/customXml" ds:itemID="{0E6DDFC6-931A-46DA-9C9B-B02FE46E80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0a8ab17-018f-4698-b34c-1912b1bd3b9c"/>
    <ds:schemaRef ds:uri="280f0505-399b-4057-95ef-69a12195205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477</TotalTime>
  <Words>54</Words>
  <Application>Microsoft Office PowerPoint</Application>
  <PresentationFormat>Panorámica</PresentationFormat>
  <Paragraphs>5</Paragraphs>
  <Slides>7</Slides>
  <Notes>0</Notes>
  <HiddenSlides>0</HiddenSlides>
  <MMClips>0</MMClips>
  <ScaleCrop>false</ScaleCrop>
  <HeadingPairs>
    <vt:vector size="4" baseType="variant">
      <vt:variant>
        <vt:lpstr>Tema</vt:lpstr>
      </vt:variant>
      <vt:variant>
        <vt:i4>1</vt:i4>
      </vt:variant>
      <vt:variant>
        <vt:lpstr>Títulos de diapositiva</vt:lpstr>
      </vt:variant>
      <vt:variant>
        <vt:i4>7</vt:i4>
      </vt:variant>
    </vt:vector>
  </HeadingPairs>
  <TitlesOfParts>
    <vt:vector size="8" baseType="lpstr">
      <vt:lpstr>Tema de Office</vt:lpstr>
      <vt:lpstr>Fullsport supplement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Diana Patricia Carmona Cadavid</dc:creator>
  <cp:lastModifiedBy>Diana Patricia Carmona Cadavid</cp:lastModifiedBy>
  <cp:revision>137</cp:revision>
  <dcterms:created xsi:type="dcterms:W3CDTF">2024-01-12T14:27:10Z</dcterms:created>
  <dcterms:modified xsi:type="dcterms:W3CDTF">2024-05-10T14:25:27Z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0x010100162198F9EFB22947887C7F352F17A88F</vt:lpwstr>
  </property>
</Properties>
</file>

<file path=docProps/thumbnail.jpeg>
</file>